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76" r:id="rId6"/>
    <p:sldId id="277" r:id="rId7"/>
    <p:sldId id="278" r:id="rId8"/>
    <p:sldId id="260" r:id="rId9"/>
    <p:sldId id="279" r:id="rId10"/>
    <p:sldId id="280" r:id="rId11"/>
    <p:sldId id="281" r:id="rId12"/>
    <p:sldId id="261" r:id="rId13"/>
    <p:sldId id="262" r:id="rId14"/>
    <p:sldId id="282" r:id="rId15"/>
    <p:sldId id="263" r:id="rId16"/>
    <p:sldId id="264" r:id="rId17"/>
    <p:sldId id="265" r:id="rId18"/>
    <p:sldId id="266" r:id="rId19"/>
    <p:sldId id="267" r:id="rId20"/>
    <p:sldId id="268" r:id="rId21"/>
    <p:sldId id="269" r:id="rId22"/>
    <p:sldId id="270" r:id="rId23"/>
    <p:sldId id="271" r:id="rId24"/>
    <p:sldId id="272" r:id="rId25"/>
    <p:sldId id="273" r:id="rId26"/>
    <p:sldId id="274" r:id="rId27"/>
    <p:sldId id="275" r:id="rId2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 autoAdjust="0"/>
    <p:restoredTop sz="94667" autoAdjust="0"/>
  </p:normalViewPr>
  <p:slideViewPr>
    <p:cSldViewPr>
      <p:cViewPr varScale="1">
        <p:scale>
          <a:sx n="75" d="100"/>
          <a:sy n="75" d="100"/>
        </p:scale>
        <p:origin x="-1014" y="-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8C318-8353-4D27-9F36-EBEC7C0CC286}" type="datetimeFigureOut">
              <a:rPr lang="ru-RU" smtClean="0"/>
              <a:pPr/>
              <a:t>25.03.2019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189B64-B699-4624-8875-6E6B9DBDDDC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8C318-8353-4D27-9F36-EBEC7C0CC286}" type="datetimeFigureOut">
              <a:rPr lang="ru-RU" smtClean="0"/>
              <a:pPr/>
              <a:t>25.03.2019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189B64-B699-4624-8875-6E6B9DBDDDC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8C318-8353-4D27-9F36-EBEC7C0CC286}" type="datetimeFigureOut">
              <a:rPr lang="ru-RU" smtClean="0"/>
              <a:pPr/>
              <a:t>25.03.2019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189B64-B699-4624-8875-6E6B9DBDDDC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8C318-8353-4D27-9F36-EBEC7C0CC286}" type="datetimeFigureOut">
              <a:rPr lang="ru-RU" smtClean="0"/>
              <a:pPr/>
              <a:t>25.03.2019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189B64-B699-4624-8875-6E6B9DBDDDC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8C318-8353-4D27-9F36-EBEC7C0CC286}" type="datetimeFigureOut">
              <a:rPr lang="ru-RU" smtClean="0"/>
              <a:pPr/>
              <a:t>25.03.2019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189B64-B699-4624-8875-6E6B9DBDDDC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8C318-8353-4D27-9F36-EBEC7C0CC286}" type="datetimeFigureOut">
              <a:rPr lang="ru-RU" smtClean="0"/>
              <a:pPr/>
              <a:t>25.03.2019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189B64-B699-4624-8875-6E6B9DBDDDC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8C318-8353-4D27-9F36-EBEC7C0CC286}" type="datetimeFigureOut">
              <a:rPr lang="ru-RU" smtClean="0"/>
              <a:pPr/>
              <a:t>25.03.2019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189B64-B699-4624-8875-6E6B9DBDDDC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8C318-8353-4D27-9F36-EBEC7C0CC286}" type="datetimeFigureOut">
              <a:rPr lang="ru-RU" smtClean="0"/>
              <a:pPr/>
              <a:t>25.03.2019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189B64-B699-4624-8875-6E6B9DBDDDC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8C318-8353-4D27-9F36-EBEC7C0CC286}" type="datetimeFigureOut">
              <a:rPr lang="ru-RU" smtClean="0"/>
              <a:pPr/>
              <a:t>25.03.2019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189B64-B699-4624-8875-6E6B9DBDDDC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8C318-8353-4D27-9F36-EBEC7C0CC286}" type="datetimeFigureOut">
              <a:rPr lang="ru-RU" smtClean="0"/>
              <a:pPr/>
              <a:t>25.03.2019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189B64-B699-4624-8875-6E6B9DBDDDC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8C318-8353-4D27-9F36-EBEC7C0CC286}" type="datetimeFigureOut">
              <a:rPr lang="ru-RU" smtClean="0"/>
              <a:pPr/>
              <a:t>25.03.2019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189B64-B699-4624-8875-6E6B9DBDDDC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68C318-8353-4D27-9F36-EBEC7C0CC286}" type="datetimeFigureOut">
              <a:rPr lang="ru-RU" smtClean="0"/>
              <a:pPr/>
              <a:t>25.03.2019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189B64-B699-4624-8875-6E6B9DBDDDCC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28596" y="285728"/>
            <a:ext cx="8329642" cy="428628"/>
          </a:xfrm>
        </p:spPr>
        <p:txBody>
          <a:bodyPr>
            <a:normAutofit/>
          </a:bodyPr>
          <a:lstStyle/>
          <a:p>
            <a:r>
              <a:rPr lang="ru-RU" dirty="0" smtClean="0"/>
              <a:t>Предмет «Технология». «Дымковская игрушка» и «Деревенский двор».</a:t>
            </a:r>
            <a:endParaRPr lang="ru-RU" dirty="0"/>
          </a:p>
        </p:txBody>
      </p:sp>
      <p:pic>
        <p:nvPicPr>
          <p:cNvPr id="7" name="Содержимое 6" descr="DSC0025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610623" y="1285860"/>
            <a:ext cx="6176189" cy="4632142"/>
          </a:xfrm>
        </p:spPr>
      </p:pic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457200" y="785794"/>
            <a:ext cx="2114535" cy="5786478"/>
          </a:xfrm>
        </p:spPr>
        <p:txBody>
          <a:bodyPr>
            <a:noAutofit/>
          </a:bodyPr>
          <a:lstStyle/>
          <a:p>
            <a:r>
              <a:rPr lang="ru-RU" dirty="0" err="1" smtClean="0"/>
              <a:t>Здравствуйте,меня</a:t>
            </a:r>
            <a:r>
              <a:rPr lang="ru-RU" dirty="0" smtClean="0"/>
              <a:t> зовут </a:t>
            </a:r>
            <a:r>
              <a:rPr lang="ru-RU" dirty="0" err="1" smtClean="0"/>
              <a:t>Хашиева</a:t>
            </a:r>
            <a:r>
              <a:rPr lang="ru-RU" dirty="0" smtClean="0"/>
              <a:t> </a:t>
            </a:r>
            <a:r>
              <a:rPr lang="ru-RU" dirty="0" err="1" smtClean="0"/>
              <a:t>Марета.Я</a:t>
            </a:r>
            <a:r>
              <a:rPr lang="ru-RU" dirty="0" smtClean="0"/>
              <a:t> учусь во 2 </a:t>
            </a:r>
            <a:r>
              <a:rPr lang="ru-RU" dirty="0" err="1" smtClean="0"/>
              <a:t>классе.Я</a:t>
            </a:r>
            <a:r>
              <a:rPr lang="ru-RU" dirty="0" smtClean="0"/>
              <a:t> четыре года хожу с школу «</a:t>
            </a:r>
            <a:r>
              <a:rPr lang="ru-RU" dirty="0" err="1" smtClean="0"/>
              <a:t>ДАШКа</a:t>
            </a:r>
            <a:r>
              <a:rPr lang="ru-RU" dirty="0" smtClean="0"/>
              <a:t>» -это детская архитектурная школа. Мне очень нравится </a:t>
            </a:r>
            <a:r>
              <a:rPr lang="ru-RU" dirty="0" err="1" smtClean="0"/>
              <a:t>рисовать,лепить,делать</a:t>
            </a:r>
            <a:r>
              <a:rPr lang="ru-RU" dirty="0" smtClean="0"/>
              <a:t> поделки. В конце  я покажу,  что умею делать.</a:t>
            </a:r>
          </a:p>
          <a:p>
            <a:r>
              <a:rPr lang="ru-RU" dirty="0" smtClean="0"/>
              <a:t>Изучая предмет  «технология» я очень заинтересовалась хохломской ,дымковской и городецкой росписью. Больше всего мне понравились дымковские игрушки. Я решила сделать единорога из пластичной массы.</a:t>
            </a:r>
          </a:p>
          <a:p>
            <a:r>
              <a:rPr lang="ru-RU" dirty="0" smtClean="0"/>
              <a:t>А из рабочей тетради захотелось вырезать «деревенский двор».</a:t>
            </a:r>
            <a:endParaRPr lang="ru-RU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DSC0031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0031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DSC0032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DSC0033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0033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DSC00490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t="8543" b="8543"/>
          <a:stretch>
            <a:fillRect/>
          </a:stretch>
        </p:blipFill>
        <p:spPr>
          <a:xfrm>
            <a:off x="357158" y="142875"/>
            <a:ext cx="8572531" cy="5330817"/>
          </a:xfrm>
        </p:spPr>
      </p:pic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1643042" y="5643578"/>
            <a:ext cx="5857916" cy="928694"/>
          </a:xfrm>
        </p:spPr>
        <p:txBody>
          <a:bodyPr/>
          <a:lstStyle/>
          <a:p>
            <a:r>
              <a:rPr lang="ru-RU" dirty="0" smtClean="0"/>
              <a:t>Глина сохла долго</a:t>
            </a:r>
            <a:r>
              <a:rPr lang="ru-RU" dirty="0" smtClean="0"/>
              <a:t>. На </a:t>
            </a:r>
            <a:r>
              <a:rPr lang="ru-RU" dirty="0" smtClean="0"/>
              <a:t>следующий день я ее начала раскрашивать.</a:t>
            </a:r>
            <a:endParaRPr lang="ru-RU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DSC0049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DSC0050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DSC0050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DSC0051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DSC0025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DSC0052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DSC0053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DSC0053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DSC0053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DSC0053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DSC0055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DSC0055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329642" cy="439718"/>
          </a:xfrm>
        </p:spPr>
        <p:txBody>
          <a:bodyPr>
            <a:normAutofit/>
          </a:bodyPr>
          <a:lstStyle/>
          <a:p>
            <a:r>
              <a:rPr lang="ru-RU" sz="1800" dirty="0" smtClean="0"/>
              <a:t>Мои закладки для книг. Благодарю за внимание!</a:t>
            </a:r>
            <a:endParaRPr lang="ru-RU" sz="1800" dirty="0"/>
          </a:p>
        </p:txBody>
      </p:sp>
      <p:pic>
        <p:nvPicPr>
          <p:cNvPr id="12" name="Содержимое 11" descr="DSC00483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168459" y="635778"/>
            <a:ext cx="4398791" cy="5865056"/>
          </a:xfrm>
        </p:spPr>
      </p:pic>
      <p:pic>
        <p:nvPicPr>
          <p:cNvPr id="16" name="Содержимое 15" descr="DSC00487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3439" y="619107"/>
            <a:ext cx="4385680" cy="5847573"/>
          </a:xfr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DSC0026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DSC0028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DSC0028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0028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0028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DSC0031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003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43</TotalTime>
  <Words>111</Words>
  <Application>Microsoft Office PowerPoint</Application>
  <PresentationFormat>Экран (4:3)</PresentationFormat>
  <Paragraphs>6</Paragraphs>
  <Slides>27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28" baseType="lpstr">
      <vt:lpstr>Тема Office</vt:lpstr>
      <vt:lpstr>Предмет «Технология». «Дымковская игрушка» и «Деревенский двор».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Мои закладки для книг. Благодарю за внимание!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Предмет «Технология». «Дымковская игрушка» и «Деревенский двор».</dc:title>
  <dc:creator>User</dc:creator>
  <cp:lastModifiedBy>User</cp:lastModifiedBy>
  <cp:revision>3</cp:revision>
  <dcterms:created xsi:type="dcterms:W3CDTF">2019-03-25T09:27:23Z</dcterms:created>
  <dcterms:modified xsi:type="dcterms:W3CDTF">2019-03-25T17:27:50Z</dcterms:modified>
</cp:coreProperties>
</file>