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20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7F48-F781-47E8-84C7-E9E07AD1627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BA3-265C-4E10-BEF9-928E24A92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7F48-F781-47E8-84C7-E9E07AD1627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BA3-265C-4E10-BEF9-928E24A92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7F48-F781-47E8-84C7-E9E07AD1627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BA3-265C-4E10-BEF9-928E24A92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09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7F48-F781-47E8-84C7-E9E07AD1627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BA3-265C-4E10-BEF9-928E24A92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7F48-F781-47E8-84C7-E9E07AD1627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BA3-265C-4E10-BEF9-928E24A92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7F48-F781-47E8-84C7-E9E07AD1627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BA3-265C-4E10-BEF9-928E24A92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7F48-F781-47E8-84C7-E9E07AD1627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BA3-265C-4E10-BEF9-928E24A92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7F48-F781-47E8-84C7-E9E07AD1627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BA3-265C-4E10-BEF9-928E24A92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7F48-F781-47E8-84C7-E9E07AD1627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BA3-265C-4E10-BEF9-928E24A92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7F48-F781-47E8-84C7-E9E07AD1627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BA3-265C-4E10-BEF9-928E24A92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7F48-F781-47E8-84C7-E9E07AD1627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BA3-265C-4E10-BEF9-928E24A92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BB7F48-F781-47E8-84C7-E9E07AD1627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35DBA3-265C-4E10-BEF9-928E24A92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357430"/>
            <a:ext cx="6400800" cy="19686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ИЗДЕЛИЯ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НАРОДНЫХ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МАСТЕРОВ</a:t>
            </a:r>
            <a:endParaRPr lang="ru-RU" sz="4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02624" cy="3051771"/>
          </a:xfrm>
        </p:spPr>
        <p:txBody>
          <a:bodyPr>
            <a:normAutofit/>
          </a:bodyPr>
          <a:lstStyle/>
          <a:p>
            <a:pPr algn="ctr"/>
            <a:r>
              <a:rPr lang="ru-RU" sz="6000" b="0" spc="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ДЫМКОВСКАЯ</a:t>
            </a:r>
            <a:r>
              <a:rPr lang="ru-RU" sz="5400" b="0" dirty="0" smtClean="0">
                <a:solidFill>
                  <a:srgbClr val="00B0F0"/>
                </a:solidFill>
              </a:rPr>
              <a:t> </a:t>
            </a:r>
            <a:r>
              <a:rPr lang="ru-RU" sz="5400" spc="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ИГРУШКА</a:t>
            </a:r>
            <a:endParaRPr lang="ru-RU" sz="5400" spc="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57224" y="5429264"/>
            <a:ext cx="64008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Дик Екатерина 3 класс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57224" y="500042"/>
            <a:ext cx="77152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Анна Афанасьевна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Мезрина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(1853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1938). Именно ее творчество стало связующей нитью между прошлым и будущим дымковского промысла, классикой для современных мастериц.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А. А. Мезр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85992"/>
            <a:ext cx="2986094" cy="4147353"/>
          </a:xfrm>
          <a:prstGeom prst="rect">
            <a:avLst/>
          </a:prstGeom>
          <a:noFill/>
        </p:spPr>
      </p:pic>
      <p:pic>
        <p:nvPicPr>
          <p:cNvPr id="27653" name="Picture 5" descr="Игрушки А. А. Мезрин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85992"/>
            <a:ext cx="3000396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37810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928670"/>
            <a:ext cx="7828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Алексей Иванович </a:t>
            </a:r>
            <a:r>
              <a:rPr lang="ru-RU" sz="3200" dirty="0" err="1" smtClean="0"/>
              <a:t>Деньшин</a:t>
            </a:r>
            <a:r>
              <a:rPr lang="ru-RU" sz="3200" dirty="0" smtClean="0"/>
              <a:t> (1893 – 1948). </a:t>
            </a:r>
            <a:endParaRPr lang="ru-RU" sz="3200" dirty="0"/>
          </a:p>
        </p:txBody>
      </p:sp>
      <p:pic>
        <p:nvPicPr>
          <p:cNvPr id="28674" name="Picture 2" descr="А. И. Деньшин и мастерица Е. А. Кошк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4643470" cy="3668241"/>
          </a:xfrm>
          <a:prstGeom prst="rect">
            <a:avLst/>
          </a:prstGeom>
          <a:noFill/>
        </p:spPr>
      </p:pic>
      <p:pic>
        <p:nvPicPr>
          <p:cNvPr id="28676" name="Picture 4" descr="А.И. Деньшин Зарисовка игрушки для альбо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85926"/>
            <a:ext cx="3024194" cy="394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9308260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онструкция и художественное оформление старинных книг в России - Статья на тему Букинис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3419539" cy="3100383"/>
          </a:xfrm>
          <a:prstGeom prst="rect">
            <a:avLst/>
          </a:prstGeom>
          <a:noFill/>
        </p:spPr>
      </p:pic>
      <p:pic>
        <p:nvPicPr>
          <p:cNvPr id="40964" name="Picture 4" descr="Декоративно-прикладное искусство из раздела антикварные книги - купить лучшие товары из раздела декоративно-прикладное искусст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500438"/>
            <a:ext cx="4554189" cy="2962284"/>
          </a:xfrm>
          <a:prstGeom prst="rect">
            <a:avLst/>
          </a:prstGeom>
          <a:noFill/>
        </p:spPr>
      </p:pic>
      <p:pic>
        <p:nvPicPr>
          <p:cNvPr id="40966" name="Picture 6" descr="Народный художественный промысел &quot;Дымковская игрушка&quot;. Книги, посвященные дымковской игрушке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57166"/>
            <a:ext cx="2609850" cy="3752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387858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Создающая добрую сказ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539054" cy="5205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01265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Жаба.ru : прикольные картинки : Дымковская игрушка -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286676" cy="5525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687202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1785918" y="500042"/>
            <a:ext cx="6100787" cy="24574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Этапы изготовления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дымковской игрушки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8916" name="Picture 4" descr="Дымковская игрушка &quot; Великая Эпох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3214686"/>
            <a:ext cx="4896544" cy="2590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031605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3694999" cy="5638814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14876" y="428604"/>
            <a:ext cx="342902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Красную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глину на игрушки собирали обычно весной после половодья на реке Вятке и смешивали ее с мелким, чистым речным песком, чтобы не трескалась при обжиге.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Подготовка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глины к работе не простое дело: ее рубят лопатой, множество раз переворачивают, заливают водой,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раньше и ногами месили.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Готовую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глину раскатывают на шарики, из которых делают блины и сворачивают известным приемом основную форму нужной игрушки.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95346848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4143404" cy="5787203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508625" y="1857364"/>
            <a:ext cx="36353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/>
              <a:t>Свернут блин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и </a:t>
            </a:r>
            <a:r>
              <a:rPr lang="ru-RU" sz="2800" dirty="0"/>
              <a:t>получится </a:t>
            </a:r>
            <a:endParaRPr lang="ru-RU" sz="2800" dirty="0" smtClean="0"/>
          </a:p>
          <a:p>
            <a:r>
              <a:rPr lang="ru-RU" sz="2800" dirty="0" smtClean="0"/>
              <a:t>колокол </a:t>
            </a:r>
            <a:r>
              <a:rPr lang="ru-RU" sz="2800" dirty="0"/>
              <a:t>юбки </a:t>
            </a:r>
            <a:endParaRPr lang="ru-RU" sz="2800" dirty="0" smtClean="0"/>
          </a:p>
          <a:p>
            <a:r>
              <a:rPr lang="ru-RU" sz="2800" dirty="0" smtClean="0"/>
              <a:t>для </a:t>
            </a:r>
            <a:r>
              <a:rPr lang="ru-RU" sz="2800" dirty="0"/>
              <a:t>барыни. </a:t>
            </a:r>
            <a:endParaRPr lang="ru-RU" sz="2800" dirty="0" smtClean="0"/>
          </a:p>
          <a:p>
            <a:r>
              <a:rPr lang="ru-RU" sz="2800" dirty="0" smtClean="0"/>
              <a:t>К ней«примажут</a:t>
            </a:r>
            <a:r>
              <a:rPr lang="ru-RU" sz="2800" dirty="0"/>
              <a:t>» стан, ручки, головку.</a:t>
            </a:r>
          </a:p>
        </p:txBody>
      </p:sp>
    </p:spTree>
    <p:extLst>
      <p:ext uri="{BB962C8B-B14F-4D97-AF65-F5344CB8AC3E}">
        <p14:creationId xmlns:p14="http://schemas.microsoft.com/office/powerpoint/2010/main" xmlns="" val="21901451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3848231" cy="5429288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29190" y="642918"/>
            <a:ext cx="34925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200" dirty="0"/>
              <a:t>Украсят </a:t>
            </a:r>
            <a:r>
              <a:rPr lang="ru-RU" sz="2200" dirty="0" err="1"/>
              <a:t>налепными</a:t>
            </a:r>
            <a:r>
              <a:rPr lang="ru-RU" sz="2200" dirty="0"/>
              <a:t> оборками, витыми косицами, кокошником, шляпкой. Следы </a:t>
            </a:r>
            <a:r>
              <a:rPr lang="ru-RU" sz="2200" dirty="0" smtClean="0"/>
              <a:t>примазки </a:t>
            </a:r>
            <a:r>
              <a:rPr lang="ru-RU" sz="2200" dirty="0"/>
              <a:t>при всем желании не заметишь: острой лучинкой мастерица ловко обрезает лишние кусочки глины, а сырой тряпкой все время «оглаживает» игрушку, и получается она ровная, гладкая, будто не руками сделанная, а отлитая в форме.</a:t>
            </a:r>
          </a:p>
        </p:txBody>
      </p:sp>
    </p:spTree>
    <p:extLst>
      <p:ext uri="{BB962C8B-B14F-4D97-AF65-F5344CB8AC3E}">
        <p14:creationId xmlns:p14="http://schemas.microsoft.com/office/powerpoint/2010/main" xmlns="" val="76752419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4000529" cy="5658319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00628" y="1571612"/>
            <a:ext cx="37798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/>
              <a:t>Но игрушка еще не готова. После лепки ее несколько дней сушили, затем 3-4 часа обжигали в русской печи и остужали. Сейчас для обжига используют муфельные печи.</a:t>
            </a:r>
          </a:p>
        </p:txBody>
      </p:sp>
    </p:spTree>
    <p:extLst>
      <p:ext uri="{BB962C8B-B14F-4D97-AF65-F5344CB8AC3E}">
        <p14:creationId xmlns:p14="http://schemas.microsoft.com/office/powerpoint/2010/main" xmlns="" val="81126480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500042"/>
            <a:ext cx="785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r>
              <a:rPr lang="ru-RU" sz="2800" b="1" dirty="0" smtClean="0"/>
              <a:t>Дымковская глиняная игрушка </a:t>
            </a:r>
            <a:r>
              <a:rPr lang="ru-RU" sz="2800" dirty="0" smtClean="0"/>
              <a:t>– один из самый ярких и самобытных народных промыслов Вятского края. На протяжении четырех веков дымковская игрушка отражала быт и жизненный уклад многих поколений мастеров.</a:t>
            </a:r>
            <a:endParaRPr lang="ru-RU" sz="2800" dirty="0"/>
          </a:p>
        </p:txBody>
      </p:sp>
      <p:pic>
        <p:nvPicPr>
          <p:cNvPr id="9220" name="Picture 4" descr="Неповторимость Дымковской игрушки. &quot; Красивые тематические подборки &quot; Прогулки по Галереям &quot; Cinema-Мир Фор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140968"/>
            <a:ext cx="7215238" cy="3405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75038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86380" y="642918"/>
            <a:ext cx="3500462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dirty="0"/>
              <a:t>Следующий этап работы – </a:t>
            </a:r>
            <a:r>
              <a:rPr lang="ru-RU" sz="2200" dirty="0" err="1"/>
              <a:t>обеливание</a:t>
            </a:r>
            <a:r>
              <a:rPr lang="ru-RU" sz="2200" dirty="0"/>
              <a:t>. Игрушки погружали в раствор мелко молотого мела, разведенного на молоке, и ставили на сквозняк. Молоко быстро скисало, и на поверхности изделия образовывалась пленка казеинового клея, лучшего закрепителя мела. Красная глиняная игрушка превращалась в ослепительно белую и была готова для росписи. </a:t>
            </a:r>
          </a:p>
        </p:txBody>
      </p:sp>
      <p:pic>
        <p:nvPicPr>
          <p:cNvPr id="41986" name="Picture 2" descr="Дымковская игрушка &quot; Поиск мастер классов, поделок своими руками и рукоделия на SearchMasterclass.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4000528" cy="5439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3154668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5343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+mn-lt"/>
              </a:rPr>
              <a:t>Герои дымковской игрушки: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1357298"/>
            <a:ext cx="7239000" cy="4846320"/>
          </a:xfrm>
        </p:spPr>
        <p:txBody>
          <a:bodyPr>
            <a:normAutofit/>
          </a:bodyPr>
          <a:lstStyle/>
          <a:p>
            <a:r>
              <a:rPr lang="ru-RU" dirty="0" smtClean="0"/>
              <a:t>Барыни.</a:t>
            </a:r>
          </a:p>
          <a:p>
            <a:r>
              <a:rPr lang="ru-RU" dirty="0" smtClean="0"/>
              <a:t>Кормилицы.</a:t>
            </a:r>
          </a:p>
          <a:p>
            <a:r>
              <a:rPr lang="ru-RU" dirty="0" smtClean="0"/>
              <a:t>Кавалеры.</a:t>
            </a:r>
          </a:p>
          <a:p>
            <a:r>
              <a:rPr lang="ru-RU" dirty="0" smtClean="0"/>
              <a:t>Мужики.</a:t>
            </a:r>
          </a:p>
          <a:p>
            <a:r>
              <a:rPr lang="ru-RU" dirty="0" smtClean="0"/>
              <a:t>Горожанки. </a:t>
            </a:r>
          </a:p>
          <a:p>
            <a:r>
              <a:rPr lang="ru-RU" dirty="0" smtClean="0"/>
              <a:t>Купчихи.</a:t>
            </a:r>
          </a:p>
          <a:p>
            <a:r>
              <a:rPr lang="ru-RU" dirty="0" smtClean="0"/>
              <a:t>Офицеры.</a:t>
            </a:r>
          </a:p>
          <a:p>
            <a:r>
              <a:rPr lang="ru-RU" dirty="0" smtClean="0"/>
              <a:t>Скоморохи.</a:t>
            </a:r>
          </a:p>
          <a:p>
            <a:r>
              <a:rPr lang="ru-RU" dirty="0" smtClean="0"/>
              <a:t>Звери.</a:t>
            </a:r>
          </a:p>
          <a:p>
            <a:r>
              <a:rPr lang="ru-RU" dirty="0" smtClean="0"/>
              <a:t>Птицы.</a:t>
            </a:r>
            <a:endParaRPr lang="ru-RU" dirty="0"/>
          </a:p>
        </p:txBody>
      </p:sp>
      <p:pic>
        <p:nvPicPr>
          <p:cNvPr id="1026" name="Picture 2" descr="C:\Users\Настя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2631" y="1412776"/>
            <a:ext cx="5119154" cy="437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86256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ТИНА ПРЕЗЕНТАЦИЯ ИЗО ДЫМКА\20190127_1856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6618" y="647247"/>
            <a:ext cx="3207746" cy="240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ТИНА ПРЕЗЕНТАЦИЯ ИЗО ДЫМКА\20190127_1856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4107580" cy="301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76672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</a:t>
            </a:r>
            <a:r>
              <a:rPr lang="ru-RU" sz="3600" dirty="0" smtClean="0">
                <a:solidFill>
                  <a:schemeClr val="accent6"/>
                </a:solidFill>
              </a:rPr>
              <a:t> </a:t>
            </a:r>
            <a:r>
              <a:rPr lang="ru-RU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</a:t>
            </a:r>
            <a:r>
              <a:rPr lang="ru-RU" sz="3600" dirty="0" smtClean="0">
                <a:solidFill>
                  <a:schemeClr val="accent6"/>
                </a:solidFill>
              </a:rPr>
              <a:t> </a:t>
            </a:r>
            <a:r>
              <a:rPr lang="ru-RU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r>
              <a:rPr lang="ru-RU" sz="3600" dirty="0" smtClean="0">
                <a:solidFill>
                  <a:schemeClr val="accent6"/>
                </a:solidFill>
              </a:rPr>
              <a:t> </a:t>
            </a:r>
            <a:r>
              <a:rPr lang="ru-RU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ДЫМКОВСКОЙ</a:t>
            </a:r>
            <a:r>
              <a:rPr lang="ru-RU" sz="3600" dirty="0" smtClean="0">
                <a:solidFill>
                  <a:schemeClr val="accent6"/>
                </a:solidFill>
              </a:rPr>
              <a:t> </a:t>
            </a:r>
            <a:r>
              <a:rPr lang="ru-RU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ИГРУШКЕ</a:t>
            </a:r>
            <a:endParaRPr lang="ru-RU" sz="36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D:\КАТИНА ПРЕЗЕНТАЦИЯ ИЗО ДЫМКА\20190131_0121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2167" y="3358470"/>
            <a:ext cx="3691216" cy="27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48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ТИНА ПРЕЗЕНТАЦИЯ ИЗО ДЫМКА\20190130_233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9091" y="2391418"/>
            <a:ext cx="4948817" cy="37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ТИНА ПРЕЗЕНТАЦИЯ ИЗО ДЫМКА\IMG-acc4d76e80180716077962ccaab6c8c3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96236"/>
            <a:ext cx="4730089" cy="352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2109" y="548680"/>
            <a:ext cx="555632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конкурсе детского творчества </a:t>
            </a:r>
          </a:p>
          <a:p>
            <a:pPr algn="ctr"/>
            <a:r>
              <a:rPr lang="ru-RU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«Красота Божьего мира». Работа выполнена </a:t>
            </a:r>
          </a:p>
          <a:p>
            <a:pPr algn="ctr"/>
            <a:r>
              <a:rPr lang="ru-RU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изостудии «Жар-птица», преподаватель</a:t>
            </a:r>
          </a:p>
          <a:p>
            <a:pPr algn="ctr"/>
            <a:r>
              <a:rPr lang="ru-RU" sz="20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Врясова</a:t>
            </a:r>
            <a:r>
              <a:rPr lang="ru-RU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Дарья Андреевна.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61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АТИНА ПРЕЗЕНТАЦИЯ ИЗО ДЫМКА\20190130_233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19472" y="1725344"/>
            <a:ext cx="4804800" cy="36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ТИНА ПРЕЗЕНТАЦИЯ ИЗО ДЫМКА\20190130_2336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500" y="2876938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АТИНА ПРЕЗЕНТАЦИЯ ИЗО ДЫМКА\20190130_2336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57221" y="4004447"/>
            <a:ext cx="2996952" cy="22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92696"/>
            <a:ext cx="4754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Горшочек и «кот ученый » из глины</a:t>
            </a:r>
          </a:p>
          <a:p>
            <a:r>
              <a:rPr lang="ru-RU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изготовлены в гончарной мастерской.</a:t>
            </a:r>
          </a:p>
          <a:p>
            <a:r>
              <a:rPr lang="ru-RU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Частично покрыты глазурью.</a:t>
            </a:r>
            <a:endParaRPr lang="ru-RU" sz="2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9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сканирование0016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1068" t="4781" b="3035"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 rot="-527426">
            <a:off x="1439925" y="1370886"/>
            <a:ext cx="60499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СПАСИБО </a:t>
            </a:r>
          </a:p>
          <a:p>
            <a:pPr algn="ctr">
              <a:defRPr/>
            </a:pP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ЗА </a:t>
            </a:r>
            <a:b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47921563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642918"/>
            <a:ext cx="77867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Зародился промысел в вятской заречной слободе Дымково, отсюда и название игрушки. Первыми дымковскими игрушками стали свистульки вылепленные к ежегодному весеннему празднику «Свистуньи», проводимому «в честь убиенных» в битве 1418 года между </a:t>
            </a:r>
            <a:r>
              <a:rPr lang="ru-RU" sz="2400" dirty="0" err="1" smtClean="0"/>
              <a:t>вятчанами</a:t>
            </a:r>
            <a:r>
              <a:rPr lang="ru-RU" sz="2400" dirty="0" smtClean="0"/>
              <a:t> и устюжанами у стен </a:t>
            </a:r>
            <a:r>
              <a:rPr lang="ru-RU" sz="2400" dirty="0" err="1" smtClean="0"/>
              <a:t>Хлыновского</a:t>
            </a:r>
            <a:r>
              <a:rPr lang="ru-RU" sz="2400" dirty="0" smtClean="0"/>
              <a:t> кремля.</a:t>
            </a:r>
            <a:endParaRPr lang="ru-RU" sz="2400" dirty="0"/>
          </a:p>
        </p:txBody>
      </p:sp>
      <p:pic>
        <p:nvPicPr>
          <p:cNvPr id="8198" name="Picture 6" descr="Благотворительные мероприятия рукодельные ( только с согласия модераторов. - Сообщество &quot;Рукоделие&quot; / Рукодел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286124"/>
            <a:ext cx="6453190" cy="2914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865408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714348" y="571480"/>
            <a:ext cx="7818463" cy="28082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Особенностью дымковской игрушки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является простой геометрический орнамент, состоящий из ярких пятен, кругов, зигзагов и полосок разной толщины</a:t>
            </a:r>
          </a:p>
        </p:txBody>
      </p:sp>
      <p:pic>
        <p:nvPicPr>
          <p:cNvPr id="5" name="Picture 11" descr="сканирование00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31573" t="48680" r="50249" b="21370"/>
          <a:stretch>
            <a:fillRect/>
          </a:stretch>
        </p:blipFill>
        <p:spPr bwMode="auto">
          <a:xfrm rot="4650912">
            <a:off x="4809942" y="2906641"/>
            <a:ext cx="17954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сканирование00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85" t="24280" r="53334" b="55031"/>
          <a:stretch>
            <a:fillRect/>
          </a:stretch>
        </p:blipFill>
        <p:spPr bwMode="auto">
          <a:xfrm>
            <a:off x="357158" y="2786058"/>
            <a:ext cx="259238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сканирование00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4" t="49261" r="76173" b="6085"/>
          <a:stretch>
            <a:fillRect/>
          </a:stretch>
        </p:blipFill>
        <p:spPr bwMode="auto">
          <a:xfrm rot="3632052">
            <a:off x="2620690" y="3922589"/>
            <a:ext cx="20097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сканирование00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12" t="4071" r="68796" b="58600"/>
          <a:stretch>
            <a:fillRect/>
          </a:stretch>
        </p:blipFill>
        <p:spPr bwMode="auto">
          <a:xfrm rot="5400000">
            <a:off x="6324611" y="4248157"/>
            <a:ext cx="18700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4725945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65" t="23827" r="4654" b="49722"/>
          <a:stretch>
            <a:fillRect/>
          </a:stretch>
        </p:blipFill>
        <p:spPr bwMode="auto">
          <a:xfrm>
            <a:off x="785786" y="642918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сканирование00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751" t="2625" r="4608" b="81163"/>
          <a:stretch>
            <a:fillRect/>
          </a:stretch>
        </p:blipFill>
        <p:spPr bwMode="auto">
          <a:xfrm>
            <a:off x="4000496" y="357166"/>
            <a:ext cx="391917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сканирование00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32" t="46980" r="55348" b="31204"/>
          <a:stretch>
            <a:fillRect/>
          </a:stretch>
        </p:blipFill>
        <p:spPr bwMode="auto">
          <a:xfrm>
            <a:off x="1071538" y="3714752"/>
            <a:ext cx="23431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сканирование0027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8F3"/>
              </a:clrFrom>
              <a:clrTo>
                <a:srgbClr val="FBF8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714752"/>
            <a:ext cx="25209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сканирование00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32" t="43433" r="69485" b="5302"/>
          <a:stretch>
            <a:fillRect/>
          </a:stretch>
        </p:blipFill>
        <p:spPr bwMode="auto">
          <a:xfrm rot="21050187">
            <a:off x="3831729" y="2901379"/>
            <a:ext cx="1720850" cy="34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19189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1863753" cy="237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сканирование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214422"/>
            <a:ext cx="1993906" cy="26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сканирование0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429000"/>
            <a:ext cx="2057723" cy="280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сканирование0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071810"/>
            <a:ext cx="2300275" cy="313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9844865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857224" y="642918"/>
            <a:ext cx="7786688" cy="2714625"/>
          </a:xfrm>
          <a:prstGeom prst="rect">
            <a:avLst/>
          </a:prstGeom>
          <a:noFill/>
        </p:spPr>
        <p:txBody>
          <a:bodyPr vert="horz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 росписи  используют  контрастные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сочетания  ярких  цветов: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31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красного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0B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малинового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жёлтого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оранжевого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голубого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зеленого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синего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и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черного</a:t>
            </a:r>
          </a:p>
        </p:txBody>
      </p:sp>
      <p:pic>
        <p:nvPicPr>
          <p:cNvPr id="5" name="Picture 4" descr="сканирование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311" y="3429000"/>
            <a:ext cx="450056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213522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57224" y="571480"/>
            <a:ext cx="764383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Яркая, нарядная дымковская игрушка не любит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одиночества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Нередко мастерицы дымковского промысла создают целые тематические композиции, в которых находится место как людям, так и животным, как одушевленным, так и неодушевленным предметам.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http://nhpko.ru/public/storage/images/01b45f5a1d343c216b69b4e9c000ea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71744"/>
            <a:ext cx="7143768" cy="3621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273288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bobrolet.ru/wp-content/gallery/dymkovskaya/dymkovskaya-toy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2214578" cy="3137319"/>
          </a:xfrm>
          <a:prstGeom prst="rect">
            <a:avLst/>
          </a:prstGeom>
          <a:noFill/>
        </p:spPr>
      </p:pic>
      <p:pic>
        <p:nvPicPr>
          <p:cNvPr id="4" name="Picture 2" descr="http://slj.ru/photo/photo.php?file=/2009/0819ken/_res/res_0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857232"/>
            <a:ext cx="2214578" cy="29527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43372" y="214290"/>
            <a:ext cx="285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Каргопольская</a:t>
            </a:r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игрушка</a:t>
            </a:r>
            <a:endParaRPr lang="ru-RU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28" name="Picture 4" descr="Глиняная игрушк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214686"/>
            <a:ext cx="2376140" cy="2928934"/>
          </a:xfrm>
          <a:prstGeom prst="rect">
            <a:avLst/>
          </a:prstGeom>
          <a:noFill/>
        </p:spPr>
      </p:pic>
      <p:pic>
        <p:nvPicPr>
          <p:cNvPr id="26632" name="Picture 8" descr="Обсуждения Филимоновы на Mail.ru Группы Мой Ми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929066"/>
            <a:ext cx="2286016" cy="27146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285728"/>
            <a:ext cx="285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дымковская </a:t>
            </a:r>
            <a:b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игрушка</a:t>
            </a:r>
            <a:endParaRPr lang="ru-RU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2571744"/>
            <a:ext cx="285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ковровская</a:t>
            </a:r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игрушка</a:t>
            </a:r>
            <a:endParaRPr lang="ru-RU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6496" y="3143248"/>
            <a:ext cx="285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филимоновская</a:t>
            </a:r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игрушка</a:t>
            </a:r>
            <a:endParaRPr lang="ru-RU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18443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136</TotalTime>
  <Words>434</Words>
  <Application>Microsoft Office PowerPoint</Application>
  <PresentationFormat>Экран (4:3)</PresentationFormat>
  <Paragraphs>53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ДЫМКОВСКАЯ ИГРУШКА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Герои дымковской игрушки: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ИГРУШКА</dc:title>
  <dc:creator>Александр</dc:creator>
  <cp:lastModifiedBy>Пользователь Windows</cp:lastModifiedBy>
  <cp:revision>11</cp:revision>
  <dcterms:created xsi:type="dcterms:W3CDTF">2019-01-30T17:09:50Z</dcterms:created>
  <dcterms:modified xsi:type="dcterms:W3CDTF">2019-05-05T12:13:24Z</dcterms:modified>
</cp:coreProperties>
</file>