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3" Type="http://schemas.openxmlformats.org/officeDocument/2006/relationships/slide" Target="slides/slide2.xml" /><Relationship Id="rId21" Type="http://schemas.openxmlformats.org/officeDocument/2006/relationships/theme" Target="theme/theme1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viewProps" Target="view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10" Type="http://schemas.openxmlformats.org/officeDocument/2006/relationships/slide" Target="slides/slide9.xml" /><Relationship Id="rId19" Type="http://schemas.openxmlformats.org/officeDocument/2006/relationships/presProps" Target="pres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tableStyles" Target="tableStyles.xml" 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 /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 /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4/25/2019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4/25/2019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4/25/2019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4/25/2019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4/25/2019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4/25/2019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4/25/2019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4/25/2019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4/25/2019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4/25/2019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4/25/2019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4/25/2019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 /><Relationship Id="rId2" Type="http://schemas.openxmlformats.org/officeDocument/2006/relationships/image" Target="../media/image18.jpe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 /><Relationship Id="rId2" Type="http://schemas.openxmlformats.org/officeDocument/2006/relationships/image" Target="../media/image20.jpe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 /><Relationship Id="rId2" Type="http://schemas.openxmlformats.org/officeDocument/2006/relationships/image" Target="../media/image22.jpe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 /><Relationship Id="rId2" Type="http://schemas.openxmlformats.org/officeDocument/2006/relationships/image" Target="../media/image24.jpeg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 /><Relationship Id="rId2" Type="http://schemas.openxmlformats.org/officeDocument/2006/relationships/image" Target="../media/image26.jpeg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 /><Relationship Id="rId2" Type="http://schemas.openxmlformats.org/officeDocument/2006/relationships/image" Target="../media/image28.jpe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 /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 /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 /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1.jpe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 /><Relationship Id="rId2" Type="http://schemas.openxmlformats.org/officeDocument/2006/relationships/image" Target="../media/image12.jpe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 /><Relationship Id="rId2" Type="http://schemas.openxmlformats.org/officeDocument/2006/relationships/image" Target="../media/image14.jpe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 /><Relationship Id="rId2" Type="http://schemas.openxmlformats.org/officeDocument/2006/relationships/image" Target="../media/image16.jpe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509DCD-F552-6342-B4FD-7BD171353C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49130" y="2002521"/>
            <a:ext cx="7862717" cy="2292603"/>
          </a:xfrm>
        </p:spPr>
        <p:txBody>
          <a:bodyPr/>
          <a:lstStyle/>
          <a:p>
            <a:r>
              <a:rPr lang="ru-RU"/>
              <a:t>Технология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D2621E2-2922-6648-A37D-40F05AD862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7597" y="3744922"/>
            <a:ext cx="9070848" cy="1358845"/>
          </a:xfrm>
        </p:spPr>
        <p:txBody>
          <a:bodyPr/>
          <a:lstStyle/>
          <a:p>
            <a:r>
              <a:rPr lang="ru-RU"/>
              <a:t>ИЗГОТОВЛЕНИЯ ОРИГАМИ МАШИНЫ</a:t>
            </a:r>
          </a:p>
          <a:p>
            <a:r>
              <a:rPr lang="ru-RU"/>
              <a:t>Презентацию подготовили Сёмин Серафим и Маргарита (мама)</a:t>
            </a:r>
          </a:p>
        </p:txBody>
      </p:sp>
    </p:spTree>
    <p:extLst>
      <p:ext uri="{BB962C8B-B14F-4D97-AF65-F5344CB8AC3E}">
        <p14:creationId xmlns:p14="http://schemas.microsoft.com/office/powerpoint/2010/main" val="29139562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6BAD93-2921-FD45-A9C5-A5035906A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/>
              <a:t>9. Складываем один уголок машины на другой, но чуть ниже, так чтобы сложенные уголки вошли внутрь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271C8D0B-10E0-E64B-9C9B-F2F791AFBB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2506" y="2458407"/>
            <a:ext cx="4862745" cy="3647059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60B5C43D-C7CD-4A4F-A2E5-BC89969AFC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5343" y="2014194"/>
            <a:ext cx="5690197" cy="426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7243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553953-02AC-5F4C-A12B-3043BB5FC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/>
              <a:t>10. Теперь сгибаем заднюю панель автомобиля и крылья. Скоростной автомобиль готов!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B44184EE-55E6-F844-B14B-E49D8F0D8B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2513463"/>
            <a:ext cx="4910073" cy="3682555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DCD25DBB-BF10-2E4F-A2F0-6F4C10D03B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7797" y="2121291"/>
            <a:ext cx="5432969" cy="407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4744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142874-3428-9841-94E0-96B8ABDEB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877" y="352229"/>
            <a:ext cx="10058400" cy="1371600"/>
          </a:xfrm>
        </p:spPr>
        <p:txBody>
          <a:bodyPr>
            <a:normAutofit fontScale="90000"/>
          </a:bodyPr>
          <a:lstStyle/>
          <a:p>
            <a:r>
              <a:rPr lang="ru-RU"/>
              <a:t>Другие наши работы: Беззубик и зайка с морковкой</a:t>
            </a:r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687C4B05-1F19-6A43-A4E6-918B292CE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93460">
            <a:off x="1160032" y="1958034"/>
            <a:ext cx="3299239" cy="4398985"/>
          </a:xfrm>
          <a:prstGeom prst="rect">
            <a:avLst/>
          </a:prstGeom>
        </p:spPr>
      </p:pic>
      <p:pic>
        <p:nvPicPr>
          <p:cNvPr id="10" name="Рисунок 10">
            <a:extLst>
              <a:ext uri="{FF2B5EF4-FFF2-40B4-BE49-F238E27FC236}">
                <a16:creationId xmlns:a16="http://schemas.microsoft.com/office/drawing/2014/main" id="{F8B6FE16-5E1F-D040-888B-478D89F33F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983728">
            <a:off x="6951279" y="1436359"/>
            <a:ext cx="3299237" cy="439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8106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CE8142-B694-494B-9230-EF7730A28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Космонавт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692542FF-3DA9-DA4D-B357-2EB831E31B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1044975">
            <a:off x="849342" y="2529401"/>
            <a:ext cx="4886409" cy="3664807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11E6C2FD-72A0-3043-B26C-80DA20ACB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31789">
            <a:off x="6306356" y="2274409"/>
            <a:ext cx="5212084" cy="390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3280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398DD9-3621-2E4C-A2C9-388F4C5E1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Башня – крепость и цыпленок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9DADD7DE-C233-4640-856D-9C866ECE13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1128435">
            <a:off x="853018" y="2209929"/>
            <a:ext cx="5242982" cy="3932237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BD45FB1D-C7E3-D741-A28D-CA3D4433A7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1778">
            <a:off x="6053269" y="2067377"/>
            <a:ext cx="5358892" cy="401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3980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0331DF-975E-7443-8AFE-503233426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/>
              <a:t>Текстильное сердечко для мамы на 8 марта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F9CC718C-650C-EF47-8A82-4C89B5D8D2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0794461">
            <a:off x="698885" y="2367173"/>
            <a:ext cx="5092733" cy="3819550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5736A0C8-41D5-4742-9CB3-27F433B49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94925">
            <a:off x="6673416" y="2006725"/>
            <a:ext cx="5207438" cy="3905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7853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6AC09E-6F23-D24F-8284-C7135C08E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Открытки «Ёлочки» на новый год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BB463F1E-0BDB-8C40-B33B-55F51E2DCD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61527" y="2316419"/>
            <a:ext cx="5242982" cy="393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644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523E8B-EAB7-1940-B654-F4AC5B9CA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Благодарим за внимание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612885B-E79E-F141-AD1F-88401BDC36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4990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1A7ADE-FEBB-DA40-A4C9-C22EE01DE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1. Берём лист бумаги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B8960A6C-D63B-534B-A0EE-E1EAFE9397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09090" y="2014194"/>
            <a:ext cx="5242982" cy="393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7577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010FE-09C9-7646-9359-DAA6FB73E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/>
              <a:t>2. Складываем его вдоль пополам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8DDF5AC1-720E-604F-A823-1EDA4248F3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51077" y="2014194"/>
            <a:ext cx="5242982" cy="393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0585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387F9D-5BE4-8440-A56E-CE836DF2B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/>
              <a:t>3. Сгибаем поочередно уголки получившегося прямоугольника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8DC1F9A-CA45-D446-863F-BB2708DB3E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15404" y="2227677"/>
            <a:ext cx="4475612" cy="3356709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63C62215-F950-3D4E-AFF2-0C8FA6D920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8649" y="2227677"/>
            <a:ext cx="4475612" cy="335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523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3A9E61-F75C-124A-9A67-90D9BE338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/>
              <a:t>4. Затем по линиям сгиба складываем бумагу внутрь так, чтобы получился треугольник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0BCB750A-C887-6948-9A8D-D41BDED91F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6064" y="2292091"/>
            <a:ext cx="5100194" cy="3825146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9D64C504-E8FB-744D-98CD-F252857AC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0051" y="2292091"/>
            <a:ext cx="5235149" cy="392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0040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E2B4E4-C2F2-C247-BFA1-286F3EFCC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/>
              <a:t>5. Проделываем то же самое с другой стороны прямоугольника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B0D3489C-1881-E24F-9F28-61456E41BB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0999339">
            <a:off x="439524" y="2298671"/>
            <a:ext cx="4460446" cy="3345335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BABAAF8B-E7B1-774B-826C-A3ECE6A0DE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7938" y="2530009"/>
            <a:ext cx="4634969" cy="3476227"/>
          </a:xfrm>
          <a:prstGeom prst="rect">
            <a:avLst/>
          </a:prstGeom>
        </p:spPr>
      </p:pic>
      <p:pic>
        <p:nvPicPr>
          <p:cNvPr id="8" name="Рисунок 8">
            <a:extLst>
              <a:ext uri="{FF2B5EF4-FFF2-40B4-BE49-F238E27FC236}">
                <a16:creationId xmlns:a16="http://schemas.microsoft.com/office/drawing/2014/main" id="{35BCC401-60FD-2440-8DEE-1F9CD9D534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99701">
            <a:off x="7706102" y="2757620"/>
            <a:ext cx="4097396" cy="307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5428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443FE5-6D5F-B24F-B143-1D5BAE75C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/>
              <a:t>6. У получившейся фигуры сгибаем одну сторону тонкой полоской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FABDEF46-4F9A-A942-AF00-FC3592533A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8002" y="2440659"/>
            <a:ext cx="5242982" cy="3932237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63FB871A-0FF0-8C43-90B9-60CEF7E70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7277" y="2138935"/>
            <a:ext cx="5110017" cy="383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4731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00DC9F-24FC-DD4A-9556-4BCAC28BF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/>
              <a:t>7. Проделываем те же шаги с другой стороны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32CA6918-36CC-D144-A93B-C89B14C4FD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3764" y="2209928"/>
            <a:ext cx="5242982" cy="3932237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0BC398A2-1E29-F145-89A6-FD15E7CF15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209928"/>
            <a:ext cx="5619202" cy="421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4309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56966E-FC97-5B4B-8A0D-AA6268647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/>
              <a:t>8. У треугольника сгибаем обе стороны.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5D7AB86B-468F-094B-93D5-F9E04EA38E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3764" y="2245426"/>
            <a:ext cx="5242982" cy="3932237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A59E9A2D-F640-5749-A5D9-0917759A11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6195" y="2304031"/>
            <a:ext cx="5164842" cy="387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66037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 /></Relationships>
</file>

<file path=ppt/theme/theme1.xml><?xml version="1.0" encoding="utf-8"?>
<a:theme xmlns:a="http://schemas.openxmlformats.org/drawingml/2006/main" name="Савон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Широкоэкранный</PresentationFormat>
  <Slides>17</Slides>
  <Notes>0</Notes>
  <HiddenSlides>0</HiddenSlide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Савон</vt:lpstr>
      <vt:lpstr>Технология</vt:lpstr>
      <vt:lpstr>1. Берём лист бумаги</vt:lpstr>
      <vt:lpstr>2. Складываем его вдоль пополам</vt:lpstr>
      <vt:lpstr>3. Сгибаем поочередно уголки получившегося прямоугольника</vt:lpstr>
      <vt:lpstr>4. Затем по линиям сгиба складываем бумагу внутрь так, чтобы получился треугольник</vt:lpstr>
      <vt:lpstr>5. Проделываем то же самое с другой стороны прямоугольника</vt:lpstr>
      <vt:lpstr>6. У получившейся фигуры сгибаем одну сторону тонкой полоской</vt:lpstr>
      <vt:lpstr>7. Проделываем те же шаги с другой стороны</vt:lpstr>
      <vt:lpstr>8. У треугольника сгибаем обе стороны.</vt:lpstr>
      <vt:lpstr>9. Складываем один уголок машины на другой, но чуть ниже, так чтобы сложенные уголки вошли внутрь</vt:lpstr>
      <vt:lpstr>10. Теперь сгибаем заднюю панель автомобиля и крылья. Скоростной автомобиль готов!</vt:lpstr>
      <vt:lpstr>Другие наши работы: Беззубик и зайка с морковкой</vt:lpstr>
      <vt:lpstr>Космонавт</vt:lpstr>
      <vt:lpstr>Башня – крепость и цыпленок</vt:lpstr>
      <vt:lpstr>Текстильное сердечко для мамы на 8 марта</vt:lpstr>
      <vt:lpstr>Открытки «Ёлочки» на новый год</vt:lpstr>
      <vt:lpstr>Благодарим за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revision>3</cp:revision>
  <dcterms:modified xsi:type="dcterms:W3CDTF">2019-04-25T02:21:35Z</dcterms:modified>
</cp:coreProperties>
</file>